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68" r:id="rId5"/>
  </p:sldMasterIdLst>
  <p:handoutMasterIdLst>
    <p:handoutMasterId r:id="rId9"/>
  </p:handoutMasterIdLst>
  <p:sldIdLst>
    <p:sldId id="256" r:id="rId6"/>
    <p:sldId id="257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7C91C28-3FCE-7B0F-D513-AF4BD21E488A}" name="Saana Tykka" initials="ST" userId="S::STykka@ispe.org::75247261-6288-452c-95ca-1482a0411890" providerId="AD"/>
  <p188:author id="{BD0F9E40-AE5B-7CFB-7BAC-744A74287795}" name="Lauren Fowler" initials="LF" userId="S::lfowler@ispe.org::c4d88f1b-a58f-475b-8ffa-9d1ab62c7fde" providerId="AD"/>
  <p188:author id="{5E466C92-D054-8764-A843-9035C2CA2E49}" name="Gabbi Jimenez - Network" initials="" userId="S::MMTemp2@ispe.org::f20fe261-89f7-4cb9-b0b9-a4bce6ea2132" providerId="AD"/>
  <p188:author id="{BB67A9D7-85E4-0B0A-2F8A-C4A4C179F862}" name="Emily Shirley" initials="ES" userId="S::EShirley@ispe.org::4cc62863-0408-44ad-9272-9b5fc81b45f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0A7828-A9AE-4A5F-81C5-7DB8FBFB84AF}" v="4" dt="2024-04-18T12:25:43.5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51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microsoft.com/office/2018/10/relationships/authors" Target="authors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1E6C2AD-DE67-5C1C-D071-080A8F9A1B1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algn="ctr"/>
            <a:r>
              <a:rPr lang="en-US" sz="800">
                <a:solidFill>
                  <a:srgbClr val="00609E"/>
                </a:solidFill>
                <a:effectLst/>
                <a:latin typeface="Gotham Bold" pitchFamily="2" charset="0"/>
              </a:rPr>
              <a:t>2024 ISPE  Annual Meeting &amp; Expo and ISPE Foundation Golf Tournament</a:t>
            </a:r>
          </a:p>
          <a:p>
            <a:pPr algn="ctr"/>
            <a:r>
              <a:rPr lang="en-US" sz="800">
                <a:solidFill>
                  <a:srgbClr val="57585A"/>
                </a:solidFill>
                <a:effectLst/>
                <a:latin typeface="Gotham Bold" pitchFamily="2" charset="0"/>
              </a:rPr>
              <a:t>13–16 October Orlando, FL, USA and Virtual</a:t>
            </a:r>
          </a:p>
          <a:p>
            <a:endParaRPr lang="en-US" sz="800"/>
          </a:p>
        </p:txBody>
      </p:sp>
    </p:spTree>
    <p:extLst>
      <p:ext uri="{BB962C8B-B14F-4D97-AF65-F5344CB8AC3E}">
        <p14:creationId xmlns:p14="http://schemas.microsoft.com/office/powerpoint/2010/main" val="3900817840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blue and white logo&#10;&#10;Description automatically generated">
            <a:extLst>
              <a:ext uri="{FF2B5EF4-FFF2-40B4-BE49-F238E27FC236}">
                <a16:creationId xmlns:a16="http://schemas.microsoft.com/office/drawing/2014/main" id="{CBA5D566-B3BA-3FB4-558A-C4CE8896A6C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E04E1D61-39E9-6F1E-B6B4-5B9909553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795" y="3330747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r"/>
            <a:r>
              <a:rPr lang="en-US" sz="6000" b="1">
                <a:solidFill>
                  <a:srgbClr val="0070C0"/>
                </a:solidFill>
                <a:latin typeface="Arial"/>
                <a:cs typeface="Calibri Light"/>
              </a:rPr>
              <a:t>Title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EAD5E8E-A8C7-C0DA-AE70-A70E65CF73D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230396" y="4766555"/>
            <a:ext cx="9143999" cy="990600"/>
          </a:xfrm>
          <a:prstGeom prst="rect">
            <a:avLst/>
          </a:prstGeom>
        </p:spPr>
        <p:txBody>
          <a:bodyPr lIns="0" tIns="0" rIns="0" bIns="0"/>
          <a:lstStyle>
            <a:lvl1pPr marL="0" indent="0" algn="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731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63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26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5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Paragraph Copy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4" descr="A blue and white background with text&#10;&#10;Description automatically generated">
            <a:extLst>
              <a:ext uri="{FF2B5EF4-FFF2-40B4-BE49-F238E27FC236}">
                <a16:creationId xmlns:a16="http://schemas.microsoft.com/office/drawing/2014/main" id="{9B6390D7-8822-4E20-39CB-9B6BCA5D203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4578"/>
            <a:ext cx="12239268" cy="6885262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ED73053C-3614-EE0B-0199-C50A91147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b="1">
                <a:solidFill>
                  <a:srgbClr val="0070C0"/>
                </a:solidFill>
                <a:latin typeface="Arial"/>
                <a:cs typeface="Calibri Light"/>
              </a:rPr>
              <a:t>Title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7010269F-4C0E-0CFF-6D1C-B7BD9A1D8B92}"/>
              </a:ext>
            </a:extLst>
          </p:cNvPr>
          <p:cNvSpPr txBox="1">
            <a:spLocks/>
          </p:cNvSpPr>
          <p:nvPr userDrawn="1"/>
        </p:nvSpPr>
        <p:spPr>
          <a:xfrm>
            <a:off x="836141" y="1701714"/>
            <a:ext cx="10525897" cy="31687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20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Calibri Light"/>
            </a:endParaRPr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88148DB6-699A-B1C7-3179-E2D87EC18D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29962" y="2051235"/>
            <a:ext cx="9143999" cy="9906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731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63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26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5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Paragraph Copy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72136-350E-7E47-932E-042380C71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65126"/>
            <a:ext cx="11430000" cy="10318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F714D0-2E6C-404E-8D18-63AACDBA6A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397001"/>
            <a:ext cx="11430000" cy="47796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6B11F4-5206-B84E-B1B1-38986C767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30001" y="6365875"/>
            <a:ext cx="380999" cy="365125"/>
          </a:xfrm>
          <a:prstGeom prst="rect">
            <a:avLst/>
          </a:prstGeom>
        </p:spPr>
        <p:txBody>
          <a:bodyPr/>
          <a:lstStyle/>
          <a:p>
            <a:fld id="{5026CFE3-AF7B-BA4E-8593-EB164E66E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445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46E68-9BE7-A54A-971A-CCC60B84B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1B9C09-4ADA-F540-93EF-43B35C02B2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1001" y="1397001"/>
            <a:ext cx="5651500" cy="47796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DD4A33-F876-1D4A-938A-6691D53AFA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59500" y="1397001"/>
            <a:ext cx="5651500" cy="47796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AB6BA0-60A5-0546-8FA9-46A671930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30001" y="6365875"/>
            <a:ext cx="380999" cy="365125"/>
          </a:xfrm>
          <a:prstGeom prst="rect">
            <a:avLst/>
          </a:prstGeom>
        </p:spPr>
        <p:txBody>
          <a:bodyPr/>
          <a:lstStyle/>
          <a:p>
            <a:fld id="{5026CFE3-AF7B-BA4E-8593-EB164E66E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409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with Image and High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33500"/>
            <a:ext cx="5715001" cy="43801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30001" y="6365875"/>
            <a:ext cx="380999" cy="365125"/>
          </a:xfrm>
          <a:prstGeom prst="rect">
            <a:avLst/>
          </a:prstGeom>
        </p:spPr>
        <p:txBody>
          <a:bodyPr/>
          <a:lstStyle/>
          <a:p>
            <a:fld id="{677431CD-109D-4799-81C2-761F8C28FE26}" type="slidenum">
              <a:rPr lang="en-CA" smtClean="0"/>
              <a:t>‹#›</a:t>
            </a:fld>
            <a:endParaRPr lang="en-CA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81000" y="382323"/>
            <a:ext cx="11432646" cy="570177"/>
          </a:xfrm>
        </p:spPr>
        <p:txBody>
          <a:bodyPr/>
          <a:lstStyle>
            <a:lvl1pPr>
              <a:lnSpc>
                <a:spcPts val="3000"/>
              </a:lnSpc>
              <a:spcAft>
                <a:spcPts val="0"/>
              </a:spcAft>
              <a:defRPr sz="3000" b="1">
                <a:solidFill>
                  <a:schemeClr val="accent1"/>
                </a:solidFill>
              </a:defRPr>
            </a:lvl1pPr>
            <a:lvl2pPr>
              <a:spcBef>
                <a:spcPts val="500"/>
              </a:spcBef>
              <a:spcAft>
                <a:spcPts val="0"/>
              </a:spcAft>
              <a:defRPr sz="2000">
                <a:solidFill>
                  <a:schemeClr val="accent2"/>
                </a:solidFill>
              </a:defRPr>
            </a:lvl2pPr>
          </a:lstStyle>
          <a:p>
            <a:pPr lvl="0"/>
            <a:r>
              <a:rPr lang="en-US"/>
              <a:t>Click to edit Master title styles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6479647" y="1333501"/>
            <a:ext cx="2471208" cy="4380178"/>
          </a:xfrm>
        </p:spPr>
        <p:txBody>
          <a:bodyPr/>
          <a:lstStyle/>
          <a:p>
            <a:endParaRPr lang="en-CA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9334500" y="1333501"/>
            <a:ext cx="2479146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9334500" y="1760983"/>
            <a:ext cx="2479146" cy="3952696"/>
          </a:xfrm>
        </p:spPr>
        <p:txBody>
          <a:bodyPr/>
          <a:lstStyle>
            <a:lvl1pPr>
              <a:lnSpc>
                <a:spcPts val="2333"/>
              </a:lnSpc>
              <a:defRPr sz="1833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978835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592">
          <p15:clr>
            <a:srgbClr val="FBAE40"/>
          </p15:clr>
        </p15:guide>
        <p15:guide id="2" pos="4608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98FB0-DB03-7D44-8066-8345E6B89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EACA9D-E340-8747-8A4F-CAAD75EAD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30001" y="6365875"/>
            <a:ext cx="380999" cy="365125"/>
          </a:xfrm>
          <a:prstGeom prst="rect">
            <a:avLst/>
          </a:prstGeom>
        </p:spPr>
        <p:txBody>
          <a:bodyPr/>
          <a:lstStyle/>
          <a:p>
            <a:fld id="{5026CFE3-AF7B-BA4E-8593-EB164E66E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841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pic>
        <p:nvPicPr>
          <p:cNvPr id="2" name="Picture 1" descr="A blue and white background with text&#10;&#10;Description automatically generated">
            <a:extLst>
              <a:ext uri="{FF2B5EF4-FFF2-40B4-BE49-F238E27FC236}">
                <a16:creationId xmlns:a16="http://schemas.microsoft.com/office/drawing/2014/main" id="{5FCDF2DD-3649-2B12-F8AD-5F0D83C77A70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-2721" y="-227"/>
            <a:ext cx="12199257" cy="6861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2" r:id="rId2"/>
    <p:sldLayoutId id="214748366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-up of a blue background&#10;&#10;Description automatically generated">
            <a:extLst>
              <a:ext uri="{FF2B5EF4-FFF2-40B4-BE49-F238E27FC236}">
                <a16:creationId xmlns:a16="http://schemas.microsoft.com/office/drawing/2014/main" id="{624DAE70-03A9-5E1F-A225-92D26D2B5089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1A4D49-5AF5-174B-B967-493E7E3A6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65126"/>
            <a:ext cx="11430000" cy="103187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797B29-B7FF-2F4B-9325-0F1688A0E0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397001"/>
            <a:ext cx="11430000" cy="4779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6FD95F7-10EB-BB45-87BE-3930D3243913}"/>
              </a:ext>
            </a:extLst>
          </p:cNvPr>
          <p:cNvCxnSpPr>
            <a:cxnSpLocks/>
          </p:cNvCxnSpPr>
          <p:nvPr userDrawn="1"/>
        </p:nvCxnSpPr>
        <p:spPr>
          <a:xfrm>
            <a:off x="11282512" y="6425705"/>
            <a:ext cx="0" cy="178296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9522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</p:sldLayoutIdLst>
  <p:txStyles>
    <p:titleStyle>
      <a:lvl1pPr algn="l" defTabSz="761970" rtl="0" eaLnBrk="1" latinLnBrk="0" hangingPunct="1">
        <a:lnSpc>
          <a:spcPct val="100000"/>
        </a:lnSpc>
        <a:spcBef>
          <a:spcPct val="0"/>
        </a:spcBef>
        <a:buNone/>
        <a:defRPr sz="3667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76197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None/>
        <a:defRPr sz="2333" kern="1200">
          <a:solidFill>
            <a:schemeClr val="tx2"/>
          </a:solidFill>
          <a:latin typeface="+mn-lt"/>
          <a:ea typeface="+mn-ea"/>
          <a:cs typeface="+mn-cs"/>
        </a:defRPr>
      </a:lvl1pPr>
      <a:lvl2pPr marL="571477" indent="-190492" algn="l" defTabSz="761970" rtl="0" eaLnBrk="1" latinLnBrk="0" hangingPunct="1">
        <a:lnSpc>
          <a:spcPct val="90000"/>
        </a:lnSpc>
        <a:spcBef>
          <a:spcPts val="417"/>
        </a:spcBef>
        <a:buClr>
          <a:schemeClr val="accent2"/>
        </a:buClr>
        <a:buFont typeface="Wingdings" pitchFamily="2" charset="2"/>
        <a:buChar char="§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7" kern="1200">
          <a:solidFill>
            <a:schemeClr val="tx2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lnSpc>
          <a:spcPct val="90000"/>
        </a:lnSpc>
        <a:spcBef>
          <a:spcPts val="417"/>
        </a:spcBef>
        <a:buFont typeface="Courier New" panose="02070309020205020404" pitchFamily="49" charset="0"/>
        <a:buChar char="o"/>
        <a:defRPr sz="1500" kern="1200">
          <a:solidFill>
            <a:schemeClr val="tx2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blue and white background with text&#10;&#10;Description automatically generated">
            <a:extLst>
              <a:ext uri="{FF2B5EF4-FFF2-40B4-BE49-F238E27FC236}">
                <a16:creationId xmlns:a16="http://schemas.microsoft.com/office/drawing/2014/main" id="{F5E08471-779D-8D33-187D-35A20CD85B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721" y="-227"/>
            <a:ext cx="12199257" cy="6861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0304F4C6-2CF0-7941-EC83-DAA3F39DB5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795" y="3330747"/>
            <a:ext cx="10515600" cy="1325563"/>
          </a:xfrm>
        </p:spPr>
        <p:txBody>
          <a:bodyPr>
            <a:normAutofit/>
          </a:bodyPr>
          <a:lstStyle/>
          <a:p>
            <a:pPr algn="r"/>
            <a:r>
              <a:rPr lang="en-US" sz="6000" b="1">
                <a:solidFill>
                  <a:srgbClr val="0070C0"/>
                </a:solidFill>
                <a:latin typeface="Arial"/>
                <a:cs typeface="Calibri Light"/>
              </a:rPr>
              <a:t>Title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687B2EF5-17E4-3B31-52BA-B1E55C1683B9}"/>
              </a:ext>
            </a:extLst>
          </p:cNvPr>
          <p:cNvSpPr txBox="1">
            <a:spLocks/>
          </p:cNvSpPr>
          <p:nvPr/>
        </p:nvSpPr>
        <p:spPr>
          <a:xfrm>
            <a:off x="856736" y="4498460"/>
            <a:ext cx="10514174" cy="19026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20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Calibri Light"/>
              </a:rPr>
              <a:t>Paragraph Copy</a:t>
            </a:r>
          </a:p>
          <a:p>
            <a:pPr algn="r"/>
            <a:endParaRPr lang="en-US" sz="320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945270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4EF3D79-88F5-4E3F-4CC0-351B27F7D13A}"/>
              </a:ext>
            </a:extLst>
          </p:cNvPr>
          <p:cNvSpPr txBox="1">
            <a:spLocks/>
          </p:cNvSpPr>
          <p:nvPr/>
        </p:nvSpPr>
        <p:spPr>
          <a:xfrm>
            <a:off x="841917" y="582573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>
                <a:solidFill>
                  <a:srgbClr val="0070C0"/>
                </a:solidFill>
                <a:latin typeface="Arial"/>
                <a:cs typeface="Calibri Light"/>
              </a:rPr>
              <a:t>Title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84853F6-827E-934F-D84D-9DF5A1BFB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917" y="1908136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Paragraph Copy</a:t>
            </a:r>
          </a:p>
        </p:txBody>
      </p:sp>
    </p:spTree>
    <p:extLst>
      <p:ext uri="{BB962C8B-B14F-4D97-AF65-F5344CB8AC3E}">
        <p14:creationId xmlns:p14="http://schemas.microsoft.com/office/powerpoint/2010/main" val="1097300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ISPE 2018">
      <a:dk1>
        <a:srgbClr val="000000"/>
      </a:dk1>
      <a:lt1>
        <a:srgbClr val="FFFFFF"/>
      </a:lt1>
      <a:dk2>
        <a:srgbClr val="59595B"/>
      </a:dk2>
      <a:lt2>
        <a:srgbClr val="D8D8D8"/>
      </a:lt2>
      <a:accent1>
        <a:srgbClr val="005F9E"/>
      </a:accent1>
      <a:accent2>
        <a:srgbClr val="00BCE7"/>
      </a:accent2>
      <a:accent3>
        <a:srgbClr val="BFD22B"/>
      </a:accent3>
      <a:accent4>
        <a:srgbClr val="58595B"/>
      </a:accent4>
      <a:accent5>
        <a:srgbClr val="E77C22"/>
      </a:accent5>
      <a:accent6>
        <a:srgbClr val="FDBA12"/>
      </a:accent6>
      <a:hlink>
        <a:srgbClr val="743C97"/>
      </a:hlink>
      <a:folHlink>
        <a:srgbClr val="AC27E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5805A5B071A984A90F6940D76E08632" ma:contentTypeVersion="17" ma:contentTypeDescription="Create a new document." ma:contentTypeScope="" ma:versionID="afcd2e38c454aff60c2210d4022b7a1b">
  <xsd:schema xmlns:xsd="http://www.w3.org/2001/XMLSchema" xmlns:xs="http://www.w3.org/2001/XMLSchema" xmlns:p="http://schemas.microsoft.com/office/2006/metadata/properties" xmlns:ns2="63a07502-40c2-4ade-b698-b5d90fd2a328" xmlns:ns3="6a12aab8-b0ff-4727-8448-ad62d66df384" targetNamespace="http://schemas.microsoft.com/office/2006/metadata/properties" ma:root="true" ma:fieldsID="56d0a77fe0b77f614972d407865f1017" ns2:_="" ns3:_="">
    <xsd:import namespace="63a07502-40c2-4ade-b698-b5d90fd2a328"/>
    <xsd:import namespace="6a12aab8-b0ff-4727-8448-ad62d66df38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SearchProperties" minOccurs="0"/>
                <xsd:element ref="ns2:MediaLengthInSeconds" minOccurs="0"/>
                <xsd:element ref="ns3:SharedWithUsers" minOccurs="0"/>
                <xsd:element ref="ns3:SharedWithDetails" minOccurs="0"/>
                <xsd:element ref="ns2:Image" minOccurs="0"/>
                <xsd:element ref="ns2:Link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a07502-40c2-4ade-b698-b5d90fd2a3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e24a1ca0-94a0-49da-8387-66537477a47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Image" ma:index="22" nillable="true" ma:displayName="Image" ma:format="Thumbnail" ma:internalName="Image">
      <xsd:simpleType>
        <xsd:restriction base="dms:Unknown"/>
      </xsd:simpleType>
    </xsd:element>
    <xsd:element name="Link" ma:index="23" nillable="true" ma:displayName="Link" ma:format="Hyperlink" ma:internalName="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12aab8-b0ff-4727-8448-ad62d66df384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61dc3cb9-a04e-47e2-8a9f-7b3da929b692}" ma:internalName="TaxCatchAll" ma:showField="CatchAllData" ma:web="6a12aab8-b0ff-4727-8448-ad62d66df38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3a07502-40c2-4ade-b698-b5d90fd2a328">
      <Terms xmlns="http://schemas.microsoft.com/office/infopath/2007/PartnerControls"/>
    </lcf76f155ced4ddcb4097134ff3c332f>
    <Link xmlns="63a07502-40c2-4ade-b698-b5d90fd2a328">
      <Url xsi:nil="true"/>
      <Description xsi:nil="true"/>
    </Link>
    <TaxCatchAll xmlns="6a12aab8-b0ff-4727-8448-ad62d66df384" xsi:nil="true"/>
    <Image xmlns="63a07502-40c2-4ade-b698-b5d90fd2a328" xsi:nil="true"/>
    <SharedWithUsers xmlns="6a12aab8-b0ff-4727-8448-ad62d66df384">
      <UserInfo>
        <DisplayName>Belle McCreless</DisplayName>
        <AccountId>17331</AccountId>
        <AccountType/>
      </UserInfo>
      <UserInfo>
        <DisplayName>Lauren Fowler</DisplayName>
        <AccountId>9248</AccountId>
        <AccountType/>
      </UserInfo>
      <UserInfo>
        <DisplayName>Saana Tykka</DisplayName>
        <AccountId>7392</AccountId>
        <AccountType/>
      </UserInfo>
      <UserInfo>
        <DisplayName>Gabbi Jimenez - Network</DisplayName>
        <AccountId>12993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D9632EC3-CB85-4E71-9DB9-21758758C72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B67F2A8-9E11-4218-98E7-7FDBF47472F3}">
  <ds:schemaRefs>
    <ds:schemaRef ds:uri="63a07502-40c2-4ade-b698-b5d90fd2a328"/>
    <ds:schemaRef ds:uri="6a12aab8-b0ff-4727-8448-ad62d66df38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5F260C18-11E2-4581-8323-05F50BF6461C}">
  <ds:schemaRefs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63a07502-40c2-4ade-b698-b5d90fd2a328"/>
    <ds:schemaRef ds:uri="6a12aab8-b0ff-4727-8448-ad62d66df384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</Words>
  <Application>Microsoft Office PowerPoint</Application>
  <PresentationFormat>Widescreen</PresentationFormat>
  <Paragraphs>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Title</vt:lpstr>
      <vt:lpstr>Paragraph Copy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Belle McCreless</dc:creator>
  <cp:lastModifiedBy>Belle McCreless</cp:lastModifiedBy>
  <cp:revision>2</cp:revision>
  <dcterms:created xsi:type="dcterms:W3CDTF">2023-09-12T01:55:50Z</dcterms:created>
  <dcterms:modified xsi:type="dcterms:W3CDTF">2024-04-18T18:53:05Z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0x01010065805A5B071A984A90F6940D76E08632</vt:lpwstr>
  </property>
  <property fmtid="{D5CDD505-2E9C-101B-9397-08002B2CF9AE}" pid="3" name="MediaServiceImageTags">
    <vt:lpwstr/>
  </property>
</Properties>
</file>